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5" r:id="rId3"/>
    <p:sldId id="262" r:id="rId4"/>
    <p:sldId id="263" r:id="rId5"/>
    <p:sldId id="2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446755-C08E-450E-B575-73DAB5DF65C8}" v="37" dt="2023-09-18T13:56:41.8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red and white text on a red background&#10;&#10;Description automatically generated">
            <a:extLst>
              <a:ext uri="{FF2B5EF4-FFF2-40B4-BE49-F238E27FC236}">
                <a16:creationId xmlns:a16="http://schemas.microsoft.com/office/drawing/2014/main" id="{84AEA5CA-C652-115D-BE69-6A7C1CFE28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48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red and white text&#10;&#10;Description automatically generated">
            <a:extLst>
              <a:ext uri="{FF2B5EF4-FFF2-40B4-BE49-F238E27FC236}">
                <a16:creationId xmlns:a16="http://schemas.microsoft.com/office/drawing/2014/main" id="{BF747E00-733A-3FA8-A02F-FC8560973C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56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red and white text&#10;&#10;Description automatically generated">
            <a:extLst>
              <a:ext uri="{FF2B5EF4-FFF2-40B4-BE49-F238E27FC236}">
                <a16:creationId xmlns:a16="http://schemas.microsoft.com/office/drawing/2014/main" id="{19A21004-C6A3-226D-7FCE-0B8CD0E207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576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red and white text&#10;&#10;Description automatically generated">
            <a:extLst>
              <a:ext uri="{FF2B5EF4-FFF2-40B4-BE49-F238E27FC236}">
                <a16:creationId xmlns:a16="http://schemas.microsoft.com/office/drawing/2014/main" id="{B7FE4B92-09B7-9F18-BA30-0CAD01A7EA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58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red and white text&#10;&#10;Description automatically generated">
            <a:extLst>
              <a:ext uri="{FF2B5EF4-FFF2-40B4-BE49-F238E27FC236}">
                <a16:creationId xmlns:a16="http://schemas.microsoft.com/office/drawing/2014/main" id="{D0BA1E21-083E-78D2-C33B-04939BA626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49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31</cp:revision>
  <dcterms:created xsi:type="dcterms:W3CDTF">2023-09-18T13:51:50Z</dcterms:created>
  <dcterms:modified xsi:type="dcterms:W3CDTF">2023-09-25T09:58:44Z</dcterms:modified>
</cp:coreProperties>
</file>